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144000" type="screen4x3"/>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30" d="100"/>
          <a:sy n="130" d="100"/>
        </p:scale>
        <p:origin x="-2238" y="336"/>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da-DK"/>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a-DK"/>
          </a:p>
        </p:txBody>
      </p:sp>
      <p:sp>
        <p:nvSpPr>
          <p:cNvPr id="4" name="Date Placeholder 3"/>
          <p:cNvSpPr>
            <a:spLocks noGrp="1"/>
          </p:cNvSpPr>
          <p:nvPr>
            <p:ph type="dt" sz="half" idx="10"/>
          </p:nvPr>
        </p:nvSpPr>
        <p:spPr/>
        <p:txBody>
          <a:bodyPr/>
          <a:lstStyle/>
          <a:p>
            <a:fld id="{96E676DA-6F07-4FAC-BE5B-CBE36056BDA6}" type="datetimeFigureOut">
              <a:rPr lang="da-DK" smtClean="0"/>
              <a:t>26-09-2014</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236BCCB3-79D3-4FFE-B50A-8C2218714FD3}" type="slidenum">
              <a:rPr lang="da-DK" smtClean="0"/>
              <a:t>‹#›</a:t>
            </a:fld>
            <a:endParaRPr lang="da-DK"/>
          </a:p>
        </p:txBody>
      </p:sp>
    </p:spTree>
    <p:extLst>
      <p:ext uri="{BB962C8B-B14F-4D97-AF65-F5344CB8AC3E}">
        <p14:creationId xmlns:p14="http://schemas.microsoft.com/office/powerpoint/2010/main" val="265956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p:txBody>
          <a:bodyPr/>
          <a:lstStyle/>
          <a:p>
            <a:fld id="{96E676DA-6F07-4FAC-BE5B-CBE36056BDA6}" type="datetimeFigureOut">
              <a:rPr lang="da-DK" smtClean="0"/>
              <a:t>26-09-2014</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236BCCB3-79D3-4FFE-B50A-8C2218714FD3}" type="slidenum">
              <a:rPr lang="da-DK" smtClean="0"/>
              <a:t>‹#›</a:t>
            </a:fld>
            <a:endParaRPr lang="da-DK"/>
          </a:p>
        </p:txBody>
      </p:sp>
    </p:spTree>
    <p:extLst>
      <p:ext uri="{BB962C8B-B14F-4D97-AF65-F5344CB8AC3E}">
        <p14:creationId xmlns:p14="http://schemas.microsoft.com/office/powerpoint/2010/main" val="1568526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da-DK"/>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p:txBody>
          <a:bodyPr/>
          <a:lstStyle/>
          <a:p>
            <a:fld id="{96E676DA-6F07-4FAC-BE5B-CBE36056BDA6}" type="datetimeFigureOut">
              <a:rPr lang="da-DK" smtClean="0"/>
              <a:t>26-09-2014</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236BCCB3-79D3-4FFE-B50A-8C2218714FD3}" type="slidenum">
              <a:rPr lang="da-DK" smtClean="0"/>
              <a:t>‹#›</a:t>
            </a:fld>
            <a:endParaRPr lang="da-DK"/>
          </a:p>
        </p:txBody>
      </p:sp>
    </p:spTree>
    <p:extLst>
      <p:ext uri="{BB962C8B-B14F-4D97-AF65-F5344CB8AC3E}">
        <p14:creationId xmlns:p14="http://schemas.microsoft.com/office/powerpoint/2010/main" val="2774468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p:txBody>
          <a:bodyPr/>
          <a:lstStyle/>
          <a:p>
            <a:fld id="{96E676DA-6F07-4FAC-BE5B-CBE36056BDA6}" type="datetimeFigureOut">
              <a:rPr lang="da-DK" smtClean="0"/>
              <a:t>26-09-2014</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236BCCB3-79D3-4FFE-B50A-8C2218714FD3}" type="slidenum">
              <a:rPr lang="da-DK" smtClean="0"/>
              <a:t>‹#›</a:t>
            </a:fld>
            <a:endParaRPr lang="da-DK"/>
          </a:p>
        </p:txBody>
      </p:sp>
    </p:spTree>
    <p:extLst>
      <p:ext uri="{BB962C8B-B14F-4D97-AF65-F5344CB8AC3E}">
        <p14:creationId xmlns:p14="http://schemas.microsoft.com/office/powerpoint/2010/main" val="3060723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da-DK"/>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E676DA-6F07-4FAC-BE5B-CBE36056BDA6}" type="datetimeFigureOut">
              <a:rPr lang="da-DK" smtClean="0"/>
              <a:t>26-09-2014</a:t>
            </a:fld>
            <a:endParaRPr lang="da-DK"/>
          </a:p>
        </p:txBody>
      </p:sp>
      <p:sp>
        <p:nvSpPr>
          <p:cNvPr id="5" name="Footer Placeholder 4"/>
          <p:cNvSpPr>
            <a:spLocks noGrp="1"/>
          </p:cNvSpPr>
          <p:nvPr>
            <p:ph type="ftr" sz="quarter" idx="11"/>
          </p:nvPr>
        </p:nvSpPr>
        <p:spPr/>
        <p:txBody>
          <a:bodyPr/>
          <a:lstStyle/>
          <a:p>
            <a:endParaRPr lang="da-DK"/>
          </a:p>
        </p:txBody>
      </p:sp>
      <p:sp>
        <p:nvSpPr>
          <p:cNvPr id="6" name="Slide Number Placeholder 5"/>
          <p:cNvSpPr>
            <a:spLocks noGrp="1"/>
          </p:cNvSpPr>
          <p:nvPr>
            <p:ph type="sldNum" sz="quarter" idx="12"/>
          </p:nvPr>
        </p:nvSpPr>
        <p:spPr/>
        <p:txBody>
          <a:bodyPr/>
          <a:lstStyle/>
          <a:p>
            <a:fld id="{236BCCB3-79D3-4FFE-B50A-8C2218714FD3}" type="slidenum">
              <a:rPr lang="da-DK" smtClean="0"/>
              <a:t>‹#›</a:t>
            </a:fld>
            <a:endParaRPr lang="da-DK"/>
          </a:p>
        </p:txBody>
      </p:sp>
    </p:spTree>
    <p:extLst>
      <p:ext uri="{BB962C8B-B14F-4D97-AF65-F5344CB8AC3E}">
        <p14:creationId xmlns:p14="http://schemas.microsoft.com/office/powerpoint/2010/main" val="251232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Date Placeholder 4"/>
          <p:cNvSpPr>
            <a:spLocks noGrp="1"/>
          </p:cNvSpPr>
          <p:nvPr>
            <p:ph type="dt" sz="half" idx="10"/>
          </p:nvPr>
        </p:nvSpPr>
        <p:spPr/>
        <p:txBody>
          <a:bodyPr/>
          <a:lstStyle/>
          <a:p>
            <a:fld id="{96E676DA-6F07-4FAC-BE5B-CBE36056BDA6}" type="datetimeFigureOut">
              <a:rPr lang="da-DK" smtClean="0"/>
              <a:t>26-09-2014</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236BCCB3-79D3-4FFE-B50A-8C2218714FD3}" type="slidenum">
              <a:rPr lang="da-DK" smtClean="0"/>
              <a:t>‹#›</a:t>
            </a:fld>
            <a:endParaRPr lang="da-DK"/>
          </a:p>
        </p:txBody>
      </p:sp>
    </p:spTree>
    <p:extLst>
      <p:ext uri="{BB962C8B-B14F-4D97-AF65-F5344CB8AC3E}">
        <p14:creationId xmlns:p14="http://schemas.microsoft.com/office/powerpoint/2010/main" val="2617577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a-DK"/>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7" name="Date Placeholder 6"/>
          <p:cNvSpPr>
            <a:spLocks noGrp="1"/>
          </p:cNvSpPr>
          <p:nvPr>
            <p:ph type="dt" sz="half" idx="10"/>
          </p:nvPr>
        </p:nvSpPr>
        <p:spPr/>
        <p:txBody>
          <a:bodyPr/>
          <a:lstStyle/>
          <a:p>
            <a:fld id="{96E676DA-6F07-4FAC-BE5B-CBE36056BDA6}" type="datetimeFigureOut">
              <a:rPr lang="da-DK" smtClean="0"/>
              <a:t>26-09-2014</a:t>
            </a:fld>
            <a:endParaRPr lang="da-DK"/>
          </a:p>
        </p:txBody>
      </p:sp>
      <p:sp>
        <p:nvSpPr>
          <p:cNvPr id="8" name="Footer Placeholder 7"/>
          <p:cNvSpPr>
            <a:spLocks noGrp="1"/>
          </p:cNvSpPr>
          <p:nvPr>
            <p:ph type="ftr" sz="quarter" idx="11"/>
          </p:nvPr>
        </p:nvSpPr>
        <p:spPr/>
        <p:txBody>
          <a:bodyPr/>
          <a:lstStyle/>
          <a:p>
            <a:endParaRPr lang="da-DK"/>
          </a:p>
        </p:txBody>
      </p:sp>
      <p:sp>
        <p:nvSpPr>
          <p:cNvPr id="9" name="Slide Number Placeholder 8"/>
          <p:cNvSpPr>
            <a:spLocks noGrp="1"/>
          </p:cNvSpPr>
          <p:nvPr>
            <p:ph type="sldNum" sz="quarter" idx="12"/>
          </p:nvPr>
        </p:nvSpPr>
        <p:spPr/>
        <p:txBody>
          <a:bodyPr/>
          <a:lstStyle/>
          <a:p>
            <a:fld id="{236BCCB3-79D3-4FFE-B50A-8C2218714FD3}" type="slidenum">
              <a:rPr lang="da-DK" smtClean="0"/>
              <a:t>‹#›</a:t>
            </a:fld>
            <a:endParaRPr lang="da-DK"/>
          </a:p>
        </p:txBody>
      </p:sp>
    </p:spTree>
    <p:extLst>
      <p:ext uri="{BB962C8B-B14F-4D97-AF65-F5344CB8AC3E}">
        <p14:creationId xmlns:p14="http://schemas.microsoft.com/office/powerpoint/2010/main" val="3487010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Date Placeholder 2"/>
          <p:cNvSpPr>
            <a:spLocks noGrp="1"/>
          </p:cNvSpPr>
          <p:nvPr>
            <p:ph type="dt" sz="half" idx="10"/>
          </p:nvPr>
        </p:nvSpPr>
        <p:spPr/>
        <p:txBody>
          <a:bodyPr/>
          <a:lstStyle/>
          <a:p>
            <a:fld id="{96E676DA-6F07-4FAC-BE5B-CBE36056BDA6}" type="datetimeFigureOut">
              <a:rPr lang="da-DK" smtClean="0"/>
              <a:t>26-09-2014</a:t>
            </a:fld>
            <a:endParaRPr lang="da-DK"/>
          </a:p>
        </p:txBody>
      </p:sp>
      <p:sp>
        <p:nvSpPr>
          <p:cNvPr id="4" name="Footer Placeholder 3"/>
          <p:cNvSpPr>
            <a:spLocks noGrp="1"/>
          </p:cNvSpPr>
          <p:nvPr>
            <p:ph type="ftr" sz="quarter" idx="11"/>
          </p:nvPr>
        </p:nvSpPr>
        <p:spPr/>
        <p:txBody>
          <a:bodyPr/>
          <a:lstStyle/>
          <a:p>
            <a:endParaRPr lang="da-DK"/>
          </a:p>
        </p:txBody>
      </p:sp>
      <p:sp>
        <p:nvSpPr>
          <p:cNvPr id="5" name="Slide Number Placeholder 4"/>
          <p:cNvSpPr>
            <a:spLocks noGrp="1"/>
          </p:cNvSpPr>
          <p:nvPr>
            <p:ph type="sldNum" sz="quarter" idx="12"/>
          </p:nvPr>
        </p:nvSpPr>
        <p:spPr/>
        <p:txBody>
          <a:bodyPr/>
          <a:lstStyle/>
          <a:p>
            <a:fld id="{236BCCB3-79D3-4FFE-B50A-8C2218714FD3}" type="slidenum">
              <a:rPr lang="da-DK" smtClean="0"/>
              <a:t>‹#›</a:t>
            </a:fld>
            <a:endParaRPr lang="da-DK"/>
          </a:p>
        </p:txBody>
      </p:sp>
    </p:spTree>
    <p:extLst>
      <p:ext uri="{BB962C8B-B14F-4D97-AF65-F5344CB8AC3E}">
        <p14:creationId xmlns:p14="http://schemas.microsoft.com/office/powerpoint/2010/main" val="1432525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E676DA-6F07-4FAC-BE5B-CBE36056BDA6}" type="datetimeFigureOut">
              <a:rPr lang="da-DK" smtClean="0"/>
              <a:t>26-09-2014</a:t>
            </a:fld>
            <a:endParaRPr lang="da-DK"/>
          </a:p>
        </p:txBody>
      </p:sp>
      <p:sp>
        <p:nvSpPr>
          <p:cNvPr id="3" name="Footer Placeholder 2"/>
          <p:cNvSpPr>
            <a:spLocks noGrp="1"/>
          </p:cNvSpPr>
          <p:nvPr>
            <p:ph type="ftr" sz="quarter" idx="11"/>
          </p:nvPr>
        </p:nvSpPr>
        <p:spPr/>
        <p:txBody>
          <a:bodyPr/>
          <a:lstStyle/>
          <a:p>
            <a:endParaRPr lang="da-DK"/>
          </a:p>
        </p:txBody>
      </p:sp>
      <p:sp>
        <p:nvSpPr>
          <p:cNvPr id="4" name="Slide Number Placeholder 3"/>
          <p:cNvSpPr>
            <a:spLocks noGrp="1"/>
          </p:cNvSpPr>
          <p:nvPr>
            <p:ph type="sldNum" sz="quarter" idx="12"/>
          </p:nvPr>
        </p:nvSpPr>
        <p:spPr/>
        <p:txBody>
          <a:bodyPr/>
          <a:lstStyle/>
          <a:p>
            <a:fld id="{236BCCB3-79D3-4FFE-B50A-8C2218714FD3}" type="slidenum">
              <a:rPr lang="da-DK" smtClean="0"/>
              <a:t>‹#›</a:t>
            </a:fld>
            <a:endParaRPr lang="da-DK"/>
          </a:p>
        </p:txBody>
      </p:sp>
    </p:spTree>
    <p:extLst>
      <p:ext uri="{BB962C8B-B14F-4D97-AF65-F5344CB8AC3E}">
        <p14:creationId xmlns:p14="http://schemas.microsoft.com/office/powerpoint/2010/main" val="3590173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da-DK"/>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E676DA-6F07-4FAC-BE5B-CBE36056BDA6}" type="datetimeFigureOut">
              <a:rPr lang="da-DK" smtClean="0"/>
              <a:t>26-09-2014</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236BCCB3-79D3-4FFE-B50A-8C2218714FD3}" type="slidenum">
              <a:rPr lang="da-DK" smtClean="0"/>
              <a:t>‹#›</a:t>
            </a:fld>
            <a:endParaRPr lang="da-DK"/>
          </a:p>
        </p:txBody>
      </p:sp>
    </p:spTree>
    <p:extLst>
      <p:ext uri="{BB962C8B-B14F-4D97-AF65-F5344CB8AC3E}">
        <p14:creationId xmlns:p14="http://schemas.microsoft.com/office/powerpoint/2010/main" val="3341846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da-DK"/>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E676DA-6F07-4FAC-BE5B-CBE36056BDA6}" type="datetimeFigureOut">
              <a:rPr lang="da-DK" smtClean="0"/>
              <a:t>26-09-2014</a:t>
            </a:fld>
            <a:endParaRPr lang="da-DK"/>
          </a:p>
        </p:txBody>
      </p:sp>
      <p:sp>
        <p:nvSpPr>
          <p:cNvPr id="6" name="Footer Placeholder 5"/>
          <p:cNvSpPr>
            <a:spLocks noGrp="1"/>
          </p:cNvSpPr>
          <p:nvPr>
            <p:ph type="ftr" sz="quarter" idx="11"/>
          </p:nvPr>
        </p:nvSpPr>
        <p:spPr/>
        <p:txBody>
          <a:bodyPr/>
          <a:lstStyle/>
          <a:p>
            <a:endParaRPr lang="da-DK"/>
          </a:p>
        </p:txBody>
      </p:sp>
      <p:sp>
        <p:nvSpPr>
          <p:cNvPr id="7" name="Slide Number Placeholder 6"/>
          <p:cNvSpPr>
            <a:spLocks noGrp="1"/>
          </p:cNvSpPr>
          <p:nvPr>
            <p:ph type="sldNum" sz="quarter" idx="12"/>
          </p:nvPr>
        </p:nvSpPr>
        <p:spPr/>
        <p:txBody>
          <a:bodyPr/>
          <a:lstStyle/>
          <a:p>
            <a:fld id="{236BCCB3-79D3-4FFE-B50A-8C2218714FD3}" type="slidenum">
              <a:rPr lang="da-DK" smtClean="0"/>
              <a:t>‹#›</a:t>
            </a:fld>
            <a:endParaRPr lang="da-DK"/>
          </a:p>
        </p:txBody>
      </p:sp>
    </p:spTree>
    <p:extLst>
      <p:ext uri="{BB962C8B-B14F-4D97-AF65-F5344CB8AC3E}">
        <p14:creationId xmlns:p14="http://schemas.microsoft.com/office/powerpoint/2010/main" val="2986236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da-DK"/>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6E676DA-6F07-4FAC-BE5B-CBE36056BDA6}" type="datetimeFigureOut">
              <a:rPr lang="da-DK" smtClean="0"/>
              <a:t>26-09-2014</a:t>
            </a:fld>
            <a:endParaRPr lang="da-DK"/>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36BCCB3-79D3-4FFE-B50A-8C2218714FD3}" type="slidenum">
              <a:rPr lang="da-DK" smtClean="0"/>
              <a:t>‹#›</a:t>
            </a:fld>
            <a:endParaRPr lang="da-DK"/>
          </a:p>
        </p:txBody>
      </p:sp>
    </p:spTree>
    <p:extLst>
      <p:ext uri="{BB962C8B-B14F-4D97-AF65-F5344CB8AC3E}">
        <p14:creationId xmlns:p14="http://schemas.microsoft.com/office/powerpoint/2010/main" val="1507931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mikkel.krogsholm@bm.com"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mailto:anne.kirstine.cramon@bm.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BM Copenhagen\Standarder\Logo\BM_WorldLogo_Black100.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03634" y="8281302"/>
            <a:ext cx="1654366" cy="757302"/>
          </a:xfrm>
          <a:prstGeom prst="rect">
            <a:avLst/>
          </a:prstGeom>
          <a:noFill/>
          <a:extLst/>
        </p:spPr>
      </p:pic>
      <p:sp>
        <p:nvSpPr>
          <p:cNvPr id="8" name="TextBox 7"/>
          <p:cNvSpPr txBox="1"/>
          <p:nvPr/>
        </p:nvSpPr>
        <p:spPr>
          <a:xfrm>
            <a:off x="3385919" y="835861"/>
            <a:ext cx="3326828" cy="1969770"/>
          </a:xfrm>
          <a:prstGeom prst="rect">
            <a:avLst/>
          </a:prstGeom>
          <a:noFill/>
        </p:spPr>
        <p:txBody>
          <a:bodyPr wrap="square" rtlCol="0">
            <a:spAutoFit/>
          </a:bodyPr>
          <a:lstStyle/>
          <a:p>
            <a:endParaRPr lang="da-DK" sz="1100" b="1" dirty="0" smtClean="0">
              <a:solidFill>
                <a:schemeClr val="accent1">
                  <a:lumMod val="75000"/>
                </a:schemeClr>
              </a:solidFill>
              <a:latin typeface="Calibri Light" pitchFamily="34" charset="0"/>
            </a:endParaRPr>
          </a:p>
          <a:p>
            <a:r>
              <a:rPr lang="da-DK" sz="1100" b="1" dirty="0" smtClean="0">
                <a:solidFill>
                  <a:schemeClr val="accent1">
                    <a:lumMod val="75000"/>
                  </a:schemeClr>
                </a:solidFill>
                <a:latin typeface="Calibri Light" pitchFamily="34" charset="0"/>
              </a:rPr>
              <a:t>Hvorfor </a:t>
            </a:r>
            <a:r>
              <a:rPr lang="da-DK" sz="1100" b="1" dirty="0">
                <a:solidFill>
                  <a:schemeClr val="accent1">
                    <a:lumMod val="75000"/>
                  </a:schemeClr>
                </a:solidFill>
                <a:latin typeface="Calibri Light" pitchFamily="34" charset="0"/>
              </a:rPr>
              <a:t>skal vi som virksomhed være til stede på Folkemødet</a:t>
            </a:r>
            <a:r>
              <a:rPr lang="da-DK" sz="1100" b="1" dirty="0" smtClean="0">
                <a:solidFill>
                  <a:schemeClr val="accent1">
                    <a:lumMod val="75000"/>
                  </a:schemeClr>
                </a:solidFill>
                <a:latin typeface="Calibri Light" pitchFamily="34" charset="0"/>
              </a:rPr>
              <a:t>?</a:t>
            </a:r>
          </a:p>
          <a:p>
            <a:endParaRPr lang="da-DK" sz="1100" dirty="0">
              <a:latin typeface="Calibri Light" pitchFamily="34" charset="0"/>
            </a:endParaRPr>
          </a:p>
          <a:p>
            <a:r>
              <a:rPr lang="da-DK" sz="1000" dirty="0">
                <a:latin typeface="Calibri Light" pitchFamily="34" charset="0"/>
              </a:rPr>
              <a:t>Folkemødet samler alle danske beslutningstagere, meningsdannere og journalister under uformelle </a:t>
            </a:r>
            <a:r>
              <a:rPr lang="da-DK" sz="1000" dirty="0" smtClean="0">
                <a:latin typeface="Calibri Light" pitchFamily="34" charset="0"/>
              </a:rPr>
              <a:t>rammer og havnen i Allinge skaber en stærk </a:t>
            </a:r>
            <a:r>
              <a:rPr lang="da-DK" sz="1000" dirty="0">
                <a:latin typeface="Calibri Light" pitchFamily="34" charset="0"/>
              </a:rPr>
              <a:t>platform til at blive </a:t>
            </a:r>
            <a:r>
              <a:rPr lang="da-DK" sz="1000" dirty="0" smtClean="0">
                <a:latin typeface="Calibri Light" pitchFamily="34" charset="0"/>
              </a:rPr>
              <a:t>set og hørt. På Folkemødet </a:t>
            </a:r>
            <a:r>
              <a:rPr lang="da-DK" sz="1000" dirty="0" smtClean="0">
                <a:latin typeface="Calibri Light" pitchFamily="34" charset="0"/>
              </a:rPr>
              <a:t>kan I som virksomhed jeres </a:t>
            </a:r>
            <a:r>
              <a:rPr lang="da-DK" sz="1000" dirty="0">
                <a:latin typeface="Calibri Light" pitchFamily="34" charset="0"/>
              </a:rPr>
              <a:t>budskaber ud over </a:t>
            </a:r>
            <a:r>
              <a:rPr lang="da-DK" sz="1000" dirty="0" smtClean="0">
                <a:latin typeface="Calibri Light" pitchFamily="34" charset="0"/>
              </a:rPr>
              <a:t>rampen til de rette interessenter </a:t>
            </a:r>
            <a:r>
              <a:rPr lang="da-DK" sz="1000" dirty="0">
                <a:latin typeface="Calibri Light" pitchFamily="34" charset="0"/>
              </a:rPr>
              <a:t>og </a:t>
            </a:r>
            <a:r>
              <a:rPr lang="da-DK" sz="1000" dirty="0" smtClean="0">
                <a:latin typeface="Calibri Light" pitchFamily="34" charset="0"/>
              </a:rPr>
              <a:t>dermed medvirke </a:t>
            </a:r>
            <a:r>
              <a:rPr lang="da-DK" sz="1000" dirty="0">
                <a:latin typeface="Calibri Light" pitchFamily="34" charset="0"/>
              </a:rPr>
              <a:t>til at sætte dagsordenen i det politiske Danmark. </a:t>
            </a:r>
          </a:p>
          <a:p>
            <a:endParaRPr lang="da-DK" dirty="0">
              <a:solidFill>
                <a:schemeClr val="tx1">
                  <a:lumMod val="65000"/>
                  <a:lumOff val="35000"/>
                </a:schemeClr>
              </a:solidFill>
            </a:endParaRPr>
          </a:p>
        </p:txBody>
      </p:sp>
      <p:sp>
        <p:nvSpPr>
          <p:cNvPr id="10" name="TextBox 9"/>
          <p:cNvSpPr txBox="1"/>
          <p:nvPr/>
        </p:nvSpPr>
        <p:spPr>
          <a:xfrm>
            <a:off x="-983" y="8049042"/>
            <a:ext cx="5112568" cy="707886"/>
          </a:xfrm>
          <a:prstGeom prst="rect">
            <a:avLst/>
          </a:prstGeom>
          <a:noFill/>
        </p:spPr>
        <p:txBody>
          <a:bodyPr wrap="square" rtlCol="0">
            <a:spAutoFit/>
          </a:bodyPr>
          <a:lstStyle/>
          <a:p>
            <a:endParaRPr lang="da-DK" sz="1000" dirty="0" smtClean="0"/>
          </a:p>
          <a:p>
            <a:r>
              <a:rPr lang="da-DK" sz="1000" i="1" dirty="0" smtClean="0"/>
              <a:t>KONTAKT:</a:t>
            </a:r>
          </a:p>
          <a:p>
            <a:r>
              <a:rPr lang="da-DK" sz="1000" dirty="0" smtClean="0"/>
              <a:t>Mikkel Krogsholm, public affairs, </a:t>
            </a:r>
            <a:r>
              <a:rPr lang="da-DK" sz="1000" dirty="0" smtClean="0">
                <a:hlinkClick r:id="rId3"/>
              </a:rPr>
              <a:t>mikkel.krogsholm@bm.com</a:t>
            </a:r>
            <a:r>
              <a:rPr lang="da-DK" sz="1000" dirty="0" smtClean="0"/>
              <a:t>,  </a:t>
            </a:r>
            <a:r>
              <a:rPr lang="da-DK" sz="1000" dirty="0" err="1" smtClean="0"/>
              <a:t>tlf</a:t>
            </a:r>
            <a:r>
              <a:rPr lang="da-DK" sz="1000" dirty="0" smtClean="0"/>
              <a:t> 30 33  32 04</a:t>
            </a:r>
          </a:p>
          <a:p>
            <a:r>
              <a:rPr lang="da-DK" sz="1000" dirty="0" smtClean="0"/>
              <a:t>Anne Kirstine Cramon, PR og kreative events, </a:t>
            </a:r>
            <a:r>
              <a:rPr lang="da-DK" sz="1000" dirty="0" smtClean="0">
                <a:hlinkClick r:id="rId4"/>
              </a:rPr>
              <a:t>anne.kirstine.cramon@bm.com</a:t>
            </a:r>
            <a:r>
              <a:rPr lang="da-DK" sz="1000" dirty="0" smtClean="0"/>
              <a:t>, </a:t>
            </a:r>
            <a:r>
              <a:rPr lang="da-DK" sz="1000" dirty="0" err="1" smtClean="0"/>
              <a:t>tlf</a:t>
            </a:r>
            <a:r>
              <a:rPr lang="da-DK" sz="1000" dirty="0" smtClean="0"/>
              <a:t> 27 59 40 96</a:t>
            </a:r>
            <a:endParaRPr lang="da-DK" sz="1000" dirty="0"/>
          </a:p>
        </p:txBody>
      </p:sp>
      <p:sp>
        <p:nvSpPr>
          <p:cNvPr id="15" name="Rectangle 14"/>
          <p:cNvSpPr/>
          <p:nvPr/>
        </p:nvSpPr>
        <p:spPr>
          <a:xfrm>
            <a:off x="61067" y="2665652"/>
            <a:ext cx="6539415" cy="1015663"/>
          </a:xfrm>
          <a:prstGeom prst="rect">
            <a:avLst/>
          </a:prstGeom>
        </p:spPr>
        <p:txBody>
          <a:bodyPr wrap="square">
            <a:spAutoFit/>
          </a:bodyPr>
          <a:lstStyle/>
          <a:p>
            <a:r>
              <a:rPr lang="da-DK" sz="1000" dirty="0" smtClean="0">
                <a:latin typeface="Calibri Light" pitchFamily="34" charset="0"/>
              </a:rPr>
              <a:t>I år er </a:t>
            </a:r>
            <a:r>
              <a:rPr lang="da-DK" sz="1000" dirty="0" err="1" smtClean="0">
                <a:latin typeface="Calibri Light" pitchFamily="34" charset="0"/>
              </a:rPr>
              <a:t>Burson-Marsteller</a:t>
            </a:r>
            <a:r>
              <a:rPr lang="da-DK" sz="1000" dirty="0" smtClean="0">
                <a:latin typeface="Calibri Light" pitchFamily="34" charset="0"/>
              </a:rPr>
              <a:t> centralt placeret på Allinge Havn og  vi vil gerne dele pladsen med jer. Vi </a:t>
            </a:r>
            <a:r>
              <a:rPr lang="da-DK" sz="1000" dirty="0">
                <a:latin typeface="Calibri Light" pitchFamily="34" charset="0"/>
              </a:rPr>
              <a:t>tilbyder forskellige skræddersyede pakker til jer som virksomhed, som sikrer, at jeres tilstedeværelse på </a:t>
            </a:r>
            <a:r>
              <a:rPr lang="da-DK" sz="1000" dirty="0" smtClean="0">
                <a:latin typeface="Calibri Light" pitchFamily="34" charset="0"/>
              </a:rPr>
              <a:t>Folkemødet bliver </a:t>
            </a:r>
            <a:r>
              <a:rPr lang="da-DK" sz="1000" dirty="0">
                <a:latin typeface="Calibri Light" pitchFamily="34" charset="0"/>
              </a:rPr>
              <a:t>så </a:t>
            </a:r>
            <a:r>
              <a:rPr lang="da-DK" sz="1000" dirty="0" smtClean="0">
                <a:latin typeface="Calibri Light" pitchFamily="34" charset="0"/>
              </a:rPr>
              <a:t>professionel, synlig og effektfuld som muligt. Der er mange om buddet på Solskinsøen og der sættes større og større krav til kreativitet og originalitet i de arrangementer, der foregår under mødet. Med andre ord – skal der skabes ringe i vandet, kræver det lidt røre i andedammen. Derfor har vi udarbejdet tre pakkeløsninger, som sikrer, at jeres tilstedeværelse bliver synlig og når ud til de rigtige. </a:t>
            </a:r>
            <a:endParaRPr lang="da-DK" sz="1000" dirty="0">
              <a:latin typeface="Calibri Light" pitchFamily="34" charset="0"/>
            </a:endParaRPr>
          </a:p>
        </p:txBody>
      </p:sp>
      <p:sp>
        <p:nvSpPr>
          <p:cNvPr id="17" name="TextBox 16"/>
          <p:cNvSpPr txBox="1"/>
          <p:nvPr/>
        </p:nvSpPr>
        <p:spPr>
          <a:xfrm>
            <a:off x="63736" y="2335915"/>
            <a:ext cx="2736304" cy="369332"/>
          </a:xfrm>
          <a:prstGeom prst="rect">
            <a:avLst/>
          </a:prstGeom>
          <a:noFill/>
        </p:spPr>
        <p:txBody>
          <a:bodyPr wrap="square" rtlCol="0">
            <a:spAutoFit/>
          </a:bodyPr>
          <a:lstStyle/>
          <a:p>
            <a:r>
              <a:rPr lang="da-DK" b="1" dirty="0" smtClean="0">
                <a:latin typeface="Calibri Light" pitchFamily="34" charset="0"/>
              </a:rPr>
              <a:t>Vi skal af sted. Vil I med?</a:t>
            </a:r>
            <a:endParaRPr lang="da-DK" b="1" dirty="0">
              <a:latin typeface="Calibri Light" pitchFamily="34" charset="0"/>
            </a:endParaRPr>
          </a:p>
        </p:txBody>
      </p:sp>
      <p:sp>
        <p:nvSpPr>
          <p:cNvPr id="22" name="Rectangle 21"/>
          <p:cNvSpPr/>
          <p:nvPr/>
        </p:nvSpPr>
        <p:spPr>
          <a:xfrm>
            <a:off x="219041" y="4738190"/>
            <a:ext cx="1800200" cy="172819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a-DK" sz="1000" dirty="0" smtClean="0">
              <a:solidFill>
                <a:schemeClr val="tx1"/>
              </a:solidFill>
            </a:endParaRPr>
          </a:p>
          <a:p>
            <a:pPr marL="171450" indent="-171450">
              <a:buFont typeface="Arial" pitchFamily="34" charset="0"/>
              <a:buChar char="•"/>
            </a:pPr>
            <a:endParaRPr lang="da-DK" sz="1000" dirty="0">
              <a:solidFill>
                <a:schemeClr val="tx1"/>
              </a:solidFill>
            </a:endParaRPr>
          </a:p>
          <a:p>
            <a:pPr marL="171450" indent="-171450">
              <a:buFont typeface="Arial" pitchFamily="34" charset="0"/>
              <a:buChar char="•"/>
            </a:pPr>
            <a:endParaRPr lang="da-DK" sz="1000" dirty="0" smtClean="0">
              <a:solidFill>
                <a:schemeClr val="tx1"/>
              </a:solidFill>
            </a:endParaRPr>
          </a:p>
          <a:p>
            <a:pPr marL="171450" indent="-171450">
              <a:buFont typeface="Arial" pitchFamily="34" charset="0"/>
              <a:buChar char="•"/>
            </a:pPr>
            <a:endParaRPr lang="da-DK" sz="1000" dirty="0" smtClean="0">
              <a:solidFill>
                <a:schemeClr val="tx1"/>
              </a:solidFill>
            </a:endParaRPr>
          </a:p>
          <a:p>
            <a:pPr marL="171450" indent="-171450">
              <a:buFont typeface="Arial" pitchFamily="34" charset="0"/>
              <a:buChar char="•"/>
            </a:pPr>
            <a:r>
              <a:rPr lang="da-DK" sz="1000" dirty="0" smtClean="0">
                <a:solidFill>
                  <a:schemeClr val="tx1"/>
                </a:solidFill>
              </a:rPr>
              <a:t>Skræddersyet program, der sikrer </a:t>
            </a:r>
            <a:r>
              <a:rPr lang="da-DK" sz="1000" dirty="0" smtClean="0">
                <a:solidFill>
                  <a:schemeClr val="tx1"/>
                </a:solidFill>
              </a:rPr>
              <a:t>jeres tilstedeværelse </a:t>
            </a:r>
            <a:r>
              <a:rPr lang="da-DK" sz="1000" dirty="0" smtClean="0">
                <a:solidFill>
                  <a:schemeClr val="tx1"/>
                </a:solidFill>
              </a:rPr>
              <a:t>til de rigtige debatter</a:t>
            </a:r>
          </a:p>
          <a:p>
            <a:pPr marL="171450" indent="-171450">
              <a:buFont typeface="Arial" pitchFamily="34" charset="0"/>
              <a:buChar char="•"/>
            </a:pPr>
            <a:r>
              <a:rPr lang="da-DK" sz="1000" dirty="0" smtClean="0">
                <a:solidFill>
                  <a:schemeClr val="tx1"/>
                </a:solidFill>
              </a:rPr>
              <a:t>Konsulentbistand  og strategisk rådgivning  under Folkemødet </a:t>
            </a:r>
          </a:p>
          <a:p>
            <a:endParaRPr lang="da-DK" sz="1000" dirty="0" smtClean="0">
              <a:solidFill>
                <a:schemeClr val="tx1"/>
              </a:solidFill>
            </a:endParaRPr>
          </a:p>
          <a:p>
            <a:pPr marL="171450" indent="-171450">
              <a:buFont typeface="Arial" pitchFamily="34" charset="0"/>
              <a:buChar char="•"/>
            </a:pPr>
            <a:endParaRPr lang="da-DK" sz="1000" dirty="0" smtClean="0">
              <a:solidFill>
                <a:schemeClr val="tx1"/>
              </a:solidFill>
            </a:endParaRPr>
          </a:p>
          <a:p>
            <a:pPr marL="171450" indent="-171450">
              <a:buFont typeface="Arial" pitchFamily="34" charset="0"/>
              <a:buChar char="•"/>
            </a:pPr>
            <a:endParaRPr lang="da-DK" sz="1000" dirty="0">
              <a:solidFill>
                <a:schemeClr val="tx1"/>
              </a:solidFill>
            </a:endParaRPr>
          </a:p>
          <a:p>
            <a:r>
              <a:rPr lang="da-DK" sz="1000" dirty="0" smtClean="0">
                <a:solidFill>
                  <a:schemeClr val="tx1"/>
                </a:solidFill>
              </a:rPr>
              <a:t>Pris: 20.000 DKK</a:t>
            </a:r>
          </a:p>
          <a:p>
            <a:pPr marL="171450" indent="-171450">
              <a:buFont typeface="Arial" pitchFamily="34" charset="0"/>
              <a:buChar char="•"/>
            </a:pPr>
            <a:endParaRPr lang="da-DK" sz="1000" dirty="0" smtClean="0">
              <a:solidFill>
                <a:schemeClr val="tx1"/>
              </a:solidFill>
            </a:endParaRPr>
          </a:p>
          <a:p>
            <a:pPr algn="ctr"/>
            <a:endParaRPr lang="da-DK" dirty="0">
              <a:solidFill>
                <a:schemeClr val="tx1"/>
              </a:solidFill>
            </a:endParaRPr>
          </a:p>
        </p:txBody>
      </p:sp>
      <p:sp>
        <p:nvSpPr>
          <p:cNvPr id="23" name="Rectangle 22"/>
          <p:cNvSpPr/>
          <p:nvPr/>
        </p:nvSpPr>
        <p:spPr>
          <a:xfrm>
            <a:off x="2132856" y="4386023"/>
            <a:ext cx="2149247" cy="212423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itchFamily="34" charset="0"/>
              <a:buChar char="•"/>
            </a:pPr>
            <a:endParaRPr lang="da-DK" sz="1000" dirty="0" smtClean="0">
              <a:solidFill>
                <a:schemeClr val="tx1"/>
              </a:solidFill>
            </a:endParaRPr>
          </a:p>
          <a:p>
            <a:pPr marL="171450" indent="-171450">
              <a:buFont typeface="Arial" pitchFamily="34" charset="0"/>
              <a:buChar char="•"/>
            </a:pPr>
            <a:r>
              <a:rPr lang="da-DK" sz="1000" dirty="0" smtClean="0">
                <a:solidFill>
                  <a:schemeClr val="tx1"/>
                </a:solidFill>
              </a:rPr>
              <a:t>Skræddersyet program </a:t>
            </a:r>
          </a:p>
          <a:p>
            <a:pPr marL="171450" indent="-171450">
              <a:buFont typeface="Arial" pitchFamily="34" charset="0"/>
              <a:buChar char="•"/>
            </a:pPr>
            <a:r>
              <a:rPr lang="da-DK" sz="1000" dirty="0" smtClean="0">
                <a:solidFill>
                  <a:schemeClr val="tx1"/>
                </a:solidFill>
              </a:rPr>
              <a:t>og deltagelse i debat</a:t>
            </a:r>
          </a:p>
          <a:p>
            <a:pPr marL="171450" indent="-171450">
              <a:buFont typeface="Arial" pitchFamily="34" charset="0"/>
              <a:buChar char="•"/>
            </a:pPr>
            <a:r>
              <a:rPr lang="da-DK" sz="1000" dirty="0" smtClean="0">
                <a:solidFill>
                  <a:schemeClr val="tx1"/>
                </a:solidFill>
              </a:rPr>
              <a:t>Møde med relevant politiker/</a:t>
            </a:r>
            <a:r>
              <a:rPr lang="da-DK" sz="1000" dirty="0" err="1" smtClean="0">
                <a:solidFill>
                  <a:schemeClr val="tx1"/>
                </a:solidFill>
              </a:rPr>
              <a:t>stakeholder</a:t>
            </a:r>
            <a:endParaRPr lang="da-DK" sz="1000" dirty="0" smtClean="0">
              <a:solidFill>
                <a:schemeClr val="tx1"/>
              </a:solidFill>
            </a:endParaRPr>
          </a:p>
          <a:p>
            <a:pPr marL="171450" indent="-171450">
              <a:buFont typeface="Arial" pitchFamily="34" charset="0"/>
              <a:buChar char="•"/>
            </a:pPr>
            <a:r>
              <a:rPr lang="da-DK" sz="1000" dirty="0" smtClean="0">
                <a:solidFill>
                  <a:schemeClr val="tx1"/>
                </a:solidFill>
              </a:rPr>
              <a:t>Konsulentbistand og rådgivning under Folkemødet</a:t>
            </a:r>
          </a:p>
          <a:p>
            <a:endParaRPr lang="da-DK" sz="1000" dirty="0" smtClean="0">
              <a:solidFill>
                <a:schemeClr val="tx1"/>
              </a:solidFill>
            </a:endParaRPr>
          </a:p>
          <a:p>
            <a:r>
              <a:rPr lang="da-DK" sz="1000" dirty="0" smtClean="0">
                <a:solidFill>
                  <a:schemeClr val="tx1"/>
                </a:solidFill>
              </a:rPr>
              <a:t>Pris: 55.000 DKK</a:t>
            </a:r>
          </a:p>
        </p:txBody>
      </p:sp>
      <p:sp>
        <p:nvSpPr>
          <p:cNvPr id="24" name="Rectangle 23"/>
          <p:cNvSpPr/>
          <p:nvPr/>
        </p:nvSpPr>
        <p:spPr>
          <a:xfrm>
            <a:off x="4397708" y="4120799"/>
            <a:ext cx="2324680" cy="24842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itchFamily="34" charset="0"/>
              <a:buChar char="•"/>
            </a:pPr>
            <a:endParaRPr lang="da-DK" sz="1000" dirty="0" smtClean="0">
              <a:solidFill>
                <a:schemeClr val="tx1"/>
              </a:solidFill>
            </a:endParaRPr>
          </a:p>
          <a:p>
            <a:pPr marL="171450" indent="-171450">
              <a:buFont typeface="Arial" pitchFamily="34" charset="0"/>
              <a:buChar char="•"/>
            </a:pPr>
            <a:endParaRPr lang="da-DK" sz="1000" dirty="0">
              <a:solidFill>
                <a:schemeClr val="tx1"/>
              </a:solidFill>
            </a:endParaRPr>
          </a:p>
          <a:p>
            <a:endParaRPr lang="da-DK" sz="1000" dirty="0" smtClean="0">
              <a:solidFill>
                <a:schemeClr val="tx1"/>
              </a:solidFill>
            </a:endParaRPr>
          </a:p>
          <a:p>
            <a:pPr marL="171450" indent="-171450">
              <a:buFont typeface="Arial" pitchFamily="34" charset="0"/>
              <a:buChar char="•"/>
            </a:pPr>
            <a:r>
              <a:rPr lang="da-DK" sz="1000" dirty="0" smtClean="0">
                <a:solidFill>
                  <a:schemeClr val="tx1"/>
                </a:solidFill>
              </a:rPr>
              <a:t>Konceptudvikling og afholdelse af debat i jeres navn, herunder sikring af øvrige deltagere og konferencier, ligesom vi leverer de fysiske rammer</a:t>
            </a:r>
          </a:p>
          <a:p>
            <a:pPr marL="171450" indent="-171450">
              <a:buFont typeface="Arial" pitchFamily="34" charset="0"/>
              <a:buChar char="•"/>
            </a:pPr>
            <a:r>
              <a:rPr lang="da-DK" sz="1000" dirty="0" smtClean="0">
                <a:solidFill>
                  <a:schemeClr val="tx1"/>
                </a:solidFill>
              </a:rPr>
              <a:t>Ledsagende pressemateriale til event</a:t>
            </a:r>
          </a:p>
          <a:p>
            <a:pPr marL="171450" indent="-171450">
              <a:buFont typeface="Arial" pitchFamily="34" charset="0"/>
              <a:buChar char="•"/>
            </a:pPr>
            <a:r>
              <a:rPr lang="da-DK" sz="1000" dirty="0" smtClean="0">
                <a:solidFill>
                  <a:schemeClr val="tx1"/>
                </a:solidFill>
              </a:rPr>
              <a:t>Møde med relevante politikere/</a:t>
            </a:r>
            <a:r>
              <a:rPr lang="da-DK" sz="1000" dirty="0" err="1" smtClean="0">
                <a:solidFill>
                  <a:schemeClr val="tx1"/>
                </a:solidFill>
              </a:rPr>
              <a:t>stakeholders</a:t>
            </a:r>
            <a:endParaRPr lang="da-DK" sz="1000" dirty="0" smtClean="0">
              <a:solidFill>
                <a:schemeClr val="tx1"/>
              </a:solidFill>
            </a:endParaRPr>
          </a:p>
          <a:p>
            <a:pPr marL="171450" indent="-171450">
              <a:buFont typeface="Arial" pitchFamily="34" charset="0"/>
              <a:buChar char="•"/>
            </a:pPr>
            <a:r>
              <a:rPr lang="da-DK" sz="1000" dirty="0" smtClean="0">
                <a:solidFill>
                  <a:schemeClr val="tx1"/>
                </a:solidFill>
              </a:rPr>
              <a:t>Konsulentbistand og rådgivning under folkemødet</a:t>
            </a:r>
          </a:p>
          <a:p>
            <a:endParaRPr lang="da-DK" sz="1000" dirty="0" smtClean="0">
              <a:solidFill>
                <a:schemeClr val="tx1"/>
              </a:solidFill>
            </a:endParaRPr>
          </a:p>
          <a:p>
            <a:endParaRPr lang="da-DK" sz="1000" dirty="0" smtClean="0">
              <a:solidFill>
                <a:schemeClr val="tx1"/>
              </a:solidFill>
            </a:endParaRPr>
          </a:p>
          <a:p>
            <a:r>
              <a:rPr lang="da-DK" sz="1000" dirty="0" smtClean="0">
                <a:solidFill>
                  <a:schemeClr val="tx1"/>
                </a:solidFill>
              </a:rPr>
              <a:t>Pris: 100.000 DKK</a:t>
            </a:r>
          </a:p>
        </p:txBody>
      </p:sp>
      <p:sp>
        <p:nvSpPr>
          <p:cNvPr id="28" name="Rectangle 27"/>
          <p:cNvSpPr/>
          <p:nvPr/>
        </p:nvSpPr>
        <p:spPr>
          <a:xfrm>
            <a:off x="219041" y="6804248"/>
            <a:ext cx="6481782" cy="1368152"/>
          </a:xfrm>
          <a:prstGeom prst="rect">
            <a:avLst/>
          </a:prstGeom>
          <a:solidFill>
            <a:schemeClr val="accent1"/>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1000" dirty="0" smtClean="0"/>
              <a:t>Alle de tre ovennævnte pakker inkluderer </a:t>
            </a:r>
            <a:r>
              <a:rPr lang="da-DK" sz="1000" dirty="0" smtClean="0"/>
              <a:t>også </a:t>
            </a:r>
            <a:r>
              <a:rPr lang="da-DK" sz="1000" dirty="0" smtClean="0"/>
              <a:t>muligheden for at  deltage i vores netværksevent, der meget tro mod Folkemøde-traditionen hedder ”Pølsesnak”.  </a:t>
            </a:r>
            <a:r>
              <a:rPr lang="da-DK" sz="1000" dirty="0" smtClean="0"/>
              <a:t>”</a:t>
            </a:r>
            <a:r>
              <a:rPr lang="da-DK" sz="1000" dirty="0" smtClean="0"/>
              <a:t>Pølsesnak” er et netværksevent, hvor vi samler </a:t>
            </a:r>
            <a:r>
              <a:rPr lang="da-DK" sz="1000" dirty="0" smtClean="0"/>
              <a:t>en </a:t>
            </a:r>
            <a:r>
              <a:rPr lang="da-DK" sz="1000" dirty="0" smtClean="0"/>
              <a:t>lang række danske politikere og virksomheder til at få en god snak i uformelle rammer </a:t>
            </a:r>
            <a:r>
              <a:rPr lang="da-DK" sz="1000" dirty="0" smtClean="0"/>
              <a:t>over </a:t>
            </a:r>
            <a:r>
              <a:rPr lang="da-DK" sz="1000" dirty="0" smtClean="0"/>
              <a:t>en </a:t>
            </a:r>
            <a:r>
              <a:rPr lang="da-DK" sz="1000" dirty="0" smtClean="0"/>
              <a:t>pølse og en fadøl. </a:t>
            </a:r>
            <a:endParaRPr lang="da-DK" sz="1000" dirty="0" smtClean="0"/>
          </a:p>
          <a:p>
            <a:endParaRPr lang="da-DK" sz="1000" dirty="0"/>
          </a:p>
          <a:p>
            <a:r>
              <a:rPr lang="da-DK" sz="1000" dirty="0" smtClean="0"/>
              <a:t>Der findes ingen </a:t>
            </a:r>
            <a:r>
              <a:rPr lang="da-DK" sz="1000" dirty="0" err="1" smtClean="0"/>
              <a:t>one-size</a:t>
            </a:r>
            <a:r>
              <a:rPr lang="da-DK" sz="1000" dirty="0" smtClean="0"/>
              <a:t> </a:t>
            </a:r>
            <a:r>
              <a:rPr lang="da-DK" sz="1000" dirty="0" err="1" smtClean="0"/>
              <a:t>fits</a:t>
            </a:r>
            <a:r>
              <a:rPr lang="da-DK" sz="1000" dirty="0" smtClean="0"/>
              <a:t> all-løsning til Folkemødet. Alle gode ideer til debatter, seminarer og kreative koncepter udspringer af et individuelt behov. Vi vil gerne sætte os ned sammen med jer og finde ud af, hvad der vil kunne give den største effekt for jer på Folkemødet 2015. </a:t>
            </a:r>
          </a:p>
          <a:p>
            <a:endParaRPr lang="da-DK" sz="1000" dirty="0"/>
          </a:p>
        </p:txBody>
      </p:sp>
      <p:sp>
        <p:nvSpPr>
          <p:cNvPr id="2" name="TextBox 1"/>
          <p:cNvSpPr txBox="1"/>
          <p:nvPr/>
        </p:nvSpPr>
        <p:spPr>
          <a:xfrm>
            <a:off x="219041" y="683568"/>
            <a:ext cx="2580999" cy="646331"/>
          </a:xfrm>
          <a:prstGeom prst="rect">
            <a:avLst/>
          </a:prstGeom>
          <a:noFill/>
        </p:spPr>
        <p:txBody>
          <a:bodyPr wrap="square" rtlCol="0">
            <a:spAutoFit/>
          </a:bodyPr>
          <a:lstStyle/>
          <a:p>
            <a:r>
              <a:rPr lang="da-DK" dirty="0" smtClean="0"/>
              <a:t>Har I overvejet Folkemødet 2015?</a:t>
            </a:r>
            <a:endParaRPr lang="da-DK" dirty="0"/>
          </a:p>
        </p:txBody>
      </p:sp>
      <p:sp>
        <p:nvSpPr>
          <p:cNvPr id="3" name="TextBox 2"/>
          <p:cNvSpPr txBox="1"/>
          <p:nvPr/>
        </p:nvSpPr>
        <p:spPr>
          <a:xfrm>
            <a:off x="219041" y="4386023"/>
            <a:ext cx="1697791" cy="369332"/>
          </a:xfrm>
          <a:prstGeom prst="rect">
            <a:avLst/>
          </a:prstGeom>
          <a:noFill/>
        </p:spPr>
        <p:txBody>
          <a:bodyPr wrap="square" rtlCol="0">
            <a:spAutoFit/>
          </a:bodyPr>
          <a:lstStyle/>
          <a:p>
            <a:r>
              <a:rPr lang="da-DK" dirty="0" smtClean="0"/>
              <a:t>Bronze</a:t>
            </a:r>
            <a:endParaRPr lang="da-DK" dirty="0"/>
          </a:p>
        </p:txBody>
      </p:sp>
      <p:sp>
        <p:nvSpPr>
          <p:cNvPr id="18" name="TextBox 17"/>
          <p:cNvSpPr txBox="1"/>
          <p:nvPr/>
        </p:nvSpPr>
        <p:spPr>
          <a:xfrm>
            <a:off x="2132856" y="4010802"/>
            <a:ext cx="1697791" cy="369332"/>
          </a:xfrm>
          <a:prstGeom prst="rect">
            <a:avLst/>
          </a:prstGeom>
          <a:noFill/>
        </p:spPr>
        <p:txBody>
          <a:bodyPr wrap="square" rtlCol="0">
            <a:spAutoFit/>
          </a:bodyPr>
          <a:lstStyle/>
          <a:p>
            <a:r>
              <a:rPr lang="da-DK" dirty="0" smtClean="0"/>
              <a:t>Sølv</a:t>
            </a:r>
            <a:endParaRPr lang="da-DK" dirty="0"/>
          </a:p>
        </p:txBody>
      </p:sp>
      <p:sp>
        <p:nvSpPr>
          <p:cNvPr id="19" name="TextBox 18"/>
          <p:cNvSpPr txBox="1"/>
          <p:nvPr/>
        </p:nvSpPr>
        <p:spPr>
          <a:xfrm>
            <a:off x="4397708" y="3772539"/>
            <a:ext cx="1697791" cy="646331"/>
          </a:xfrm>
          <a:prstGeom prst="rect">
            <a:avLst/>
          </a:prstGeom>
          <a:noFill/>
        </p:spPr>
        <p:txBody>
          <a:bodyPr wrap="square" rtlCol="0">
            <a:spAutoFit/>
          </a:bodyPr>
          <a:lstStyle/>
          <a:p>
            <a:r>
              <a:rPr lang="da-DK" dirty="0" smtClean="0"/>
              <a:t>Guld</a:t>
            </a:r>
          </a:p>
          <a:p>
            <a:endParaRPr lang="da-DK" dirty="0"/>
          </a:p>
        </p:txBody>
      </p:sp>
    </p:spTree>
    <p:extLst>
      <p:ext uri="{BB962C8B-B14F-4D97-AF65-F5344CB8AC3E}">
        <p14:creationId xmlns:p14="http://schemas.microsoft.com/office/powerpoint/2010/main" val="3043331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TotalTime>
  <Words>417</Words>
  <Application>Microsoft Office PowerPoint</Application>
  <PresentationFormat>On-screen Show (4:3)</PresentationFormat>
  <Paragraphs>44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Cramon, Anne.Kirstine</dc:creator>
  <cp:lastModifiedBy>Cramon, Anne.Kirstine</cp:lastModifiedBy>
  <cp:revision>18</cp:revision>
  <cp:lastPrinted>2014-09-11T14:00:57Z</cp:lastPrinted>
  <dcterms:created xsi:type="dcterms:W3CDTF">2014-09-11T11:12:45Z</dcterms:created>
  <dcterms:modified xsi:type="dcterms:W3CDTF">2014-09-26T09:02:51Z</dcterms:modified>
</cp:coreProperties>
</file>